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301" r:id="rId3"/>
    <p:sldId id="435" r:id="rId4"/>
    <p:sldId id="436" r:id="rId5"/>
    <p:sldId id="437" r:id="rId6"/>
    <p:sldId id="438" r:id="rId7"/>
    <p:sldId id="439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40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1" r:id="rId39"/>
    <p:sldId id="472" r:id="rId40"/>
    <p:sldId id="473" r:id="rId41"/>
    <p:sldId id="474" r:id="rId42"/>
    <p:sldId id="479" r:id="rId43"/>
    <p:sldId id="475" r:id="rId44"/>
    <p:sldId id="480" r:id="rId45"/>
    <p:sldId id="476" r:id="rId46"/>
    <p:sldId id="477" r:id="rId47"/>
    <p:sldId id="482" r:id="rId48"/>
    <p:sldId id="470" r:id="rId49"/>
    <p:sldId id="483" r:id="rId50"/>
    <p:sldId id="484" r:id="rId51"/>
    <p:sldId id="485" r:id="rId52"/>
    <p:sldId id="486" r:id="rId53"/>
    <p:sldId id="487" r:id="rId54"/>
    <p:sldId id="488" r:id="rId55"/>
    <p:sldId id="489" r:id="rId56"/>
    <p:sldId id="490" r:id="rId57"/>
    <p:sldId id="491" r:id="rId58"/>
    <p:sldId id="492" r:id="rId59"/>
    <p:sldId id="493" r:id="rId60"/>
    <p:sldId id="495" r:id="rId61"/>
    <p:sldId id="481" r:id="rId62"/>
    <p:sldId id="496" r:id="rId63"/>
    <p:sldId id="497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16" r:id="rId83"/>
    <p:sldId id="517" r:id="rId84"/>
    <p:sldId id="518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6" autoAdjust="0"/>
    <p:restoredTop sz="94660"/>
  </p:normalViewPr>
  <p:slideViewPr>
    <p:cSldViewPr snapToGrid="0">
      <p:cViewPr varScale="1">
        <p:scale>
          <a:sx n="70" d="100"/>
          <a:sy n="70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3724-617C-4819-81B2-EE30EDBCADC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744D-CEEF-46A2-91F7-8086C2F9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1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6F9161-D245-4C78-8E71-569FF6E0055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Lecture #5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Aqib Rehman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228725"/>
            <a:ext cx="8296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252537"/>
            <a:ext cx="84296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285875"/>
            <a:ext cx="83915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66825"/>
            <a:ext cx="8505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43012"/>
            <a:ext cx="8534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262062"/>
            <a:ext cx="8591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47775"/>
            <a:ext cx="8667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62062"/>
            <a:ext cx="8515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8" y="221035"/>
            <a:ext cx="11604464" cy="59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2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243012"/>
            <a:ext cx="86582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15921"/>
            <a:ext cx="9720073" cy="4726547"/>
          </a:xfrm>
        </p:spPr>
        <p:txBody>
          <a:bodyPr>
            <a:normAutofit/>
          </a:bodyPr>
          <a:lstStyle/>
          <a:p>
            <a:r>
              <a:rPr lang="en-US" b="1" dirty="0" smtClean="0"/>
              <a:t>Recap </a:t>
            </a:r>
            <a:r>
              <a:rPr lang="en-US" b="1" dirty="0"/>
              <a:t>&amp; Virtual </a:t>
            </a:r>
            <a:r>
              <a:rPr lang="en-US" b="1" dirty="0" smtClean="0"/>
              <a:t>DOM</a:t>
            </a:r>
          </a:p>
          <a:p>
            <a:r>
              <a:rPr lang="en-US" b="1" dirty="0"/>
              <a:t>The React </a:t>
            </a:r>
            <a:r>
              <a:rPr lang="en-US" b="1" dirty="0" smtClean="0"/>
              <a:t>Router</a:t>
            </a:r>
          </a:p>
          <a:p>
            <a:r>
              <a:rPr lang="en-US" b="1" dirty="0" smtClean="0"/>
              <a:t>Links </a:t>
            </a:r>
            <a:r>
              <a:rPr lang="en-US" b="1" dirty="0"/>
              <a:t>&amp; </a:t>
            </a:r>
            <a:r>
              <a:rPr lang="en-US" b="1" dirty="0" err="1"/>
              <a:t>NavLinks</a:t>
            </a:r>
            <a:endParaRPr lang="en-US" b="1" dirty="0"/>
          </a:p>
          <a:p>
            <a:r>
              <a:rPr lang="en-US" b="1" dirty="0"/>
              <a:t>Programmatic Redirects</a:t>
            </a:r>
          </a:p>
          <a:p>
            <a:r>
              <a:rPr lang="en-US" b="1" dirty="0"/>
              <a:t>Higher Order </a:t>
            </a:r>
            <a:r>
              <a:rPr lang="en-US" b="1" dirty="0" smtClean="0"/>
              <a:t>Components</a:t>
            </a:r>
            <a:endParaRPr lang="en-US" b="1" dirty="0"/>
          </a:p>
          <a:p>
            <a:r>
              <a:rPr lang="en-US" b="1" dirty="0"/>
              <a:t>Using </a:t>
            </a:r>
            <a:r>
              <a:rPr lang="en-US" b="1" dirty="0" err="1"/>
              <a:t>Axios</a:t>
            </a:r>
            <a:endParaRPr lang="en-US" b="1" dirty="0"/>
          </a:p>
          <a:p>
            <a:r>
              <a:rPr lang="en-US" b="1" dirty="0"/>
              <a:t>Route Parameters</a:t>
            </a:r>
          </a:p>
          <a:p>
            <a:r>
              <a:rPr lang="en-US" b="1" dirty="0"/>
              <a:t>Switch Tag</a:t>
            </a:r>
          </a:p>
          <a:p>
            <a:r>
              <a:rPr lang="en-US" b="1" dirty="0"/>
              <a:t>Importing Images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257300"/>
            <a:ext cx="86391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23962"/>
            <a:ext cx="86772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281112"/>
            <a:ext cx="84772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238250"/>
            <a:ext cx="86963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04925"/>
            <a:ext cx="87249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71587"/>
            <a:ext cx="86677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Links &amp; </a:t>
            </a:r>
            <a:r>
              <a:rPr lang="en-US" b="1" dirty="0" err="1" smtClean="0"/>
              <a:t>NavLinks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266825"/>
            <a:ext cx="84867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338799"/>
            <a:ext cx="86010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249183"/>
            <a:ext cx="86487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&amp; Virtual </a:t>
            </a:r>
            <a:r>
              <a:rPr lang="en-US" b="1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Programmatic </a:t>
            </a:r>
            <a:r>
              <a:rPr lang="en-US" b="1" dirty="0" smtClean="0"/>
              <a:t>Redirects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47775"/>
            <a:ext cx="8553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47775"/>
            <a:ext cx="8667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52" y="1253947"/>
            <a:ext cx="86677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223962"/>
            <a:ext cx="86391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52537"/>
            <a:ext cx="8677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Higher Order </a:t>
            </a:r>
            <a:r>
              <a:rPr lang="en-US" b="1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347787"/>
            <a:ext cx="79629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8" y="649100"/>
            <a:ext cx="86582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33487"/>
            <a:ext cx="86772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381125"/>
            <a:ext cx="76295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214437"/>
            <a:ext cx="86963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</a:t>
            </a:r>
            <a:r>
              <a:rPr lang="en-US" b="1" dirty="0" err="1" smtClean="0"/>
              <a:t>Axios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some data from  REST APIs, your server, Firebase (direct database)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Lets get data from a testing REST API :</a:t>
            </a:r>
          </a:p>
          <a:p>
            <a:r>
              <a:rPr lang="en-US" dirty="0"/>
              <a:t>https://jsonplaceholder.typicode.com/posts</a:t>
            </a:r>
          </a:p>
        </p:txBody>
      </p:sp>
    </p:spTree>
    <p:extLst>
      <p:ext uri="{BB962C8B-B14F-4D97-AF65-F5344CB8AC3E}">
        <p14:creationId xmlns:p14="http://schemas.microsoft.com/office/powerpoint/2010/main" val="425198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52537"/>
            <a:ext cx="86772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en-US" dirty="0" err="1" smtClean="0"/>
              <a:t>lifehooks</a:t>
            </a:r>
            <a:r>
              <a:rPr lang="en-US" dirty="0" smtClean="0"/>
              <a:t> only used in class based </a:t>
            </a:r>
            <a:r>
              <a:rPr lang="en-US" dirty="0" smtClean="0"/>
              <a:t>component</a:t>
            </a:r>
          </a:p>
          <a:p>
            <a:r>
              <a:rPr lang="en-US" dirty="0" err="1" smtClean="0"/>
              <a:t>ComponentDidMount</a:t>
            </a:r>
            <a:r>
              <a:rPr lang="en-US" dirty="0" smtClean="0"/>
              <a:t>(){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/>
              <a:t>component mounts using the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smtClean="0"/>
              <a:t>hook </a:t>
            </a:r>
            <a:r>
              <a:rPr lang="en-US"/>
              <a:t>in </a:t>
            </a:r>
            <a:r>
              <a:rPr lang="en-US" smtClean="0"/>
              <a:t>function </a:t>
            </a:r>
            <a:r>
              <a:rPr lang="en-US" dirty="0"/>
              <a:t>based component</a:t>
            </a:r>
            <a:r>
              <a:rPr lang="en-US" dirty="0" smtClean="0"/>
              <a:t>.</a:t>
            </a:r>
          </a:p>
          <a:p>
            <a:r>
              <a:rPr lang="en-US" dirty="0" err="1"/>
              <a:t>useEffect</a:t>
            </a:r>
            <a:r>
              <a:rPr lang="en-US" dirty="0"/>
              <a:t>(() =&gt; </a:t>
            </a:r>
            <a:r>
              <a:rPr lang="en-US" dirty="0" smtClean="0"/>
              <a:t>{</a:t>
            </a:r>
            <a:endParaRPr lang="en-US" dirty="0" smtClean="0"/>
          </a:p>
          <a:p>
            <a:r>
              <a:rPr lang="en-US" dirty="0"/>
              <a:t> }, []);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65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209675"/>
            <a:ext cx="85725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59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14437"/>
            <a:ext cx="86868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3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data in some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have posts empty list</a:t>
            </a:r>
          </a:p>
          <a:p>
            <a:r>
              <a:rPr lang="en-US" dirty="0" smtClean="0"/>
              <a:t>And add the res in that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79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243012"/>
            <a:ext cx="8353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5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47775"/>
            <a:ext cx="85153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143000"/>
            <a:ext cx="7381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14437"/>
            <a:ext cx="86677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3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257300"/>
            <a:ext cx="83153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2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81112"/>
            <a:ext cx="80962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5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43012"/>
            <a:ext cx="86772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75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Route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77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100137"/>
            <a:ext cx="77533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49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228725"/>
            <a:ext cx="81915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96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204912"/>
            <a:ext cx="82962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8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57300"/>
            <a:ext cx="86201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65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43012"/>
            <a:ext cx="8343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2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React </a:t>
            </a:r>
            <a:r>
              <a:rPr lang="en-US" b="1" dirty="0" smtClean="0"/>
              <a:t>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290637"/>
            <a:ext cx="8648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28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266825"/>
            <a:ext cx="83534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5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57300"/>
            <a:ext cx="8667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34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19200"/>
            <a:ext cx="838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223962"/>
            <a:ext cx="85439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0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266825"/>
            <a:ext cx="86582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70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271587"/>
            <a:ext cx="85820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9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247775"/>
            <a:ext cx="86582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95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28725"/>
            <a:ext cx="86677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6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243012"/>
            <a:ext cx="8353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33500"/>
            <a:ext cx="79438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62062"/>
            <a:ext cx="8677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6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228725"/>
            <a:ext cx="8705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6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14437"/>
            <a:ext cx="86772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07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38250"/>
            <a:ext cx="84010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67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Switch </a:t>
            </a:r>
            <a:r>
              <a:rPr lang="en-US" b="1" dirty="0" smtClean="0"/>
              <a:t>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4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14437"/>
            <a:ext cx="86201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72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247775"/>
            <a:ext cx="8667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99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47775"/>
            <a:ext cx="8620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10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252537"/>
            <a:ext cx="8705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51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Importing </a:t>
            </a:r>
            <a:r>
              <a:rPr lang="en-US" b="1" dirty="0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6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262062"/>
            <a:ext cx="7981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4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90637"/>
            <a:ext cx="8343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29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38250"/>
            <a:ext cx="8534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77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11096"/>
            <a:ext cx="85058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6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81112"/>
            <a:ext cx="83058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229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85887"/>
            <a:ext cx="8582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0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09687"/>
            <a:ext cx="80581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5296</TotalTime>
  <Words>122</Words>
  <Application>Microsoft Office PowerPoint</Application>
  <PresentationFormat>Widescreen</PresentationFormat>
  <Paragraphs>44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Tw Cen MT</vt:lpstr>
      <vt:lpstr>Tw Cen MT Condensed</vt:lpstr>
      <vt:lpstr>Wingdings 3</vt:lpstr>
      <vt:lpstr>Integral</vt:lpstr>
      <vt:lpstr>Lecture #5</vt:lpstr>
      <vt:lpstr>outline</vt:lpstr>
      <vt:lpstr>Recap &amp; Virtual DOM</vt:lpstr>
      <vt:lpstr>PowerPoint Presentation</vt:lpstr>
      <vt:lpstr>PowerPoint Presentation</vt:lpstr>
      <vt:lpstr>The React Router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Links &amp; NavLinks</vt:lpstr>
      <vt:lpstr>PowerPoint Presentation</vt:lpstr>
      <vt:lpstr>PowerPoint Presentation</vt:lpstr>
      <vt:lpstr>PowerPoint Presentation</vt:lpstr>
      <vt:lpstr>Programmatic Redirects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Higher Order Components</vt:lpstr>
      <vt:lpstr>PowerPoint Presentation</vt:lpstr>
      <vt:lpstr>PowerPoint Presentation</vt:lpstr>
      <vt:lpstr>PowerPoint Presentation</vt:lpstr>
      <vt:lpstr>PowerPoint Presentation</vt:lpstr>
      <vt:lpstr>Using Axios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Showing data in some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Switch Tag</vt:lpstr>
      <vt:lpstr>PowerPoint Presentation</vt:lpstr>
      <vt:lpstr>PowerPoint Presentation</vt:lpstr>
      <vt:lpstr>PowerPoint Presentation</vt:lpstr>
      <vt:lpstr>PowerPoint Presentation</vt:lpstr>
      <vt:lpstr>Importing Images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Aqib Rehman</dc:creator>
  <cp:lastModifiedBy>Aqib Rehman</cp:lastModifiedBy>
  <cp:revision>163</cp:revision>
  <dcterms:created xsi:type="dcterms:W3CDTF">2022-09-26T18:11:26Z</dcterms:created>
  <dcterms:modified xsi:type="dcterms:W3CDTF">2024-11-08T02:50:37Z</dcterms:modified>
</cp:coreProperties>
</file>